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44" d="100"/>
          <a:sy n="44" d="100"/>
        </p:scale>
        <p:origin x="-2358" y="-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2018-11-12T06:16:53Z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